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AA733F-51CF-444D-80B0-1F521DADCCD5}" type="datetimeFigureOut">
              <a:rPr lang="ru-RU" smtClean="0"/>
              <a:pPr/>
              <a:t>12.04.2016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7B286A-8CFF-4D00-9F55-966E8D6FC02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136904" cy="5418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 smtClean="0">
                <a:effectLst/>
                <a:latin typeface="Times New Roman"/>
                <a:ea typeface="Calibri"/>
                <a:cs typeface="Times New Roman"/>
              </a:rPr>
              <a:t>Т е с т  -   и н т е р в ь ю</a:t>
            </a:r>
            <a:endParaRPr lang="ru-RU" sz="1600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1. Сіз  үшін  ҰБТ  - ға  дайындық  жұмысындағы  қиындықтар  қандай?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А.  Жыл  басындағы  жоспарлау.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В. Әр  сабақты  жоспарлау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С. Оқушы  біліміндегі  кемшіліктердің  біртекті  болуы  және  қайталануы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Д. Дайындық  жұмысына  қажетті  оқу- әдістемелік  құралдардың  аздығы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        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2.Пән  мұғалімі  ретінде  өз  шәкірттеріңіздің   біліміне  көңіліңіз   тола  ма?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         А.   Иә,  оқушыларымның  күні бүгінгі  көрсеткіштері жақсы.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         В.  Иә,  бірақ  жетілдіретін  тұстары  бар.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         С.  Көңілім  толмайды, әлі де  жетілдіретін  тұстары  көп.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         Д.  Көрсеткіштері  өз  мүмкіндіктеріне  сай.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b="1" i="1" dirty="0" smtClean="0">
                <a:effectLst/>
                <a:latin typeface="Times New Roman"/>
                <a:ea typeface="Calibri"/>
                <a:cs typeface="Times New Roman"/>
              </a:rPr>
              <a:t> </a:t>
            </a:r>
            <a:endParaRPr lang="ru-RU" sz="1600" b="1" i="1" dirty="0" smtClean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295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496944" cy="5635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3. Оқушы  білімінің  талап  деңгейінен  төмен  болу  себебі  неде  деп  ойлайсыз?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А.  Оқушылар  пән  негіздерін  оқып-үйренуде  салғырттық  танытады,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</a:t>
            </a: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пәнді </a:t>
            </a: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ғылым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ретінде  </a:t>
            </a: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терең түсінбейді. 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В.   Бастауыш, орта  буында  пәнді  дұрыс  меңгермеген.  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С. Пән  бойынша  стандарт  талаптары  жоғары,  ҰБТ  тапсырмалары 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күрделенген</a:t>
            </a: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.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Д. Басқа  жауап  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4. Сіздің  пәніңізден  көрсеткіштің  өзіңіз  ойлаған  межеден төмен болуының 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</a:t>
            </a:r>
          </a:p>
          <a:p>
            <a:pPr lvl="0" algn="just">
              <a:lnSpc>
                <a:spcPct val="115000"/>
              </a:lnSpc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себебі</a:t>
            </a: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?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А. Жекелеген  оқушылардың  өз білімін  сараламай  ҰБТ сынағына  қатысу 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</a:t>
            </a:r>
          </a:p>
          <a:p>
            <a:pPr lvl="0" algn="just">
              <a:lnSpc>
                <a:spcPct val="115000"/>
              </a:lnSpc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ниеті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В. Оқушылармен  психологиялық  даярлықтың  жеткіліксіздігі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С. Оқушылардың  өз бетімен  білім алуға  құлықсыздығы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Д.  Басқа  жауап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         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834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818840"/>
            <a:ext cx="7704856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5. Білім  сынағына  дайындық  барысындағы   Сіз  үшін  басты  кедергі?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А.  Уақыттың   жеткіліксіздігінен  қосымша  сабақтарды 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     уақытылы    өткізе </a:t>
            </a: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алмау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 В.Оқушының  қосымша  сабақтарға  жүйелі қатыспауы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С. Басқа да мүдделі  тұлғалардың  ықпалдаспауы</a:t>
            </a: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r>
              <a:rPr lang="kk-KZ" b="1" i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          Д.  Осы  жауаптардың  </a:t>
            </a:r>
            <a:r>
              <a:rPr lang="kk-KZ" b="1" i="1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барлығы</a:t>
            </a:r>
            <a:endParaRPr lang="en-US" b="1" i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en-US" b="1" i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kk-KZ" b="1" i="1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kk-KZ" sz="1600" b="1" i="1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</a:pPr>
            <a:endParaRPr lang="ru-RU" sz="1600" b="1" i="1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3212976"/>
            <a:ext cx="9144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Оқушының  өз  бетімен  білім алуына  әсер  ететін  ең  маңызды  фактор?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А. Қажетті  ресурстардың  қолжетімді  болуы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В.  Оқушының  мақсатты  оқуы, өзіне  талап  қоюы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С.  Мұғалім, ата-ана  тарапынан  қатаң талап қойылуы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Д. Осылардың  барлығы</a:t>
            </a:r>
            <a:endParaRPr kumimoji="0" lang="kk-KZ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454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496944" cy="45696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Сіз  үшін  ҰБТ  - ға  дайындық  жұмысындағы  қиындықтар  қандай?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  біліміне, дайындығына   бастапқы диагностика  жасауды меңгермегенсіз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Оқушының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қажеттілігін  анықтап  алмағансыз.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Сіздің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қосымша сабақтарыңыз  тиімді  емес. 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Д.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Ізденісіңіз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аз, әдістемелік  қоржыныңыз  жұтаң.  </a:t>
            </a:r>
            <a:endParaRPr lang="kk-KZ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Пән  мұғалімі  ретінде  өз  шәкірттеріңіздің   біліміне  көңіліңіз   тола  ма?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А. Сіз  өз  ісіне  аса жауапкершілікпен  қарайтын  ұстазсыз.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В. Сіз өзіңізге  талап қоя  білесіз және  соған сай  әрекет  етесіз.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С. Сіз бұл жұмысты  құлықсыз атқарасыз.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Д. Сіз  оқушы  білімін  жетілдіруді мақсат етпейсіз, оқушыларыңыздың  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мүмкіндіктерін  төмен  бағалайсыз.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260648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  Е  С  Т     К  </a:t>
            </a:r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  Л  Т  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496944" cy="52897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Оқушы  білімінің  талап  деңгейінен  төмен  болу  себебі  неде  деп  ойлайсыз?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А. 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Жалаң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жаттауға  жол бергенсіз.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В. 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Осы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олқылықты  толтыруды     жоспарға  енгізуіңіз  керек еді.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С.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пәніңіз  туралы  пікіріңіз  төмен,  оны ғылым  ретінде 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бағаламайсыз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Д.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 проблемаңызды  көре  және  шеше  білесіз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Сіздің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пәніңізден  көрсеткіштің  өзіңіз  ойлаған  межеден төмен болуының  себебі?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бөле –жарып қарау,  олардың  мүмкіндігіне  сенбеу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В.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психолог ретінде еңбектенбейсіз. Пән мұғалімі деңгейінде ғана  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әрекет  етесіз.   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С.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 бетімен  білім  алуды  үйретпегенсіз.</a:t>
            </a:r>
            <a:endParaRPr lang="ru-RU" sz="23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Д.  </a:t>
            </a:r>
            <a:r>
              <a:rPr lang="en-US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Жұмыс   </a:t>
            </a:r>
            <a:r>
              <a:rPr lang="kk-KZ" sz="23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формаңыз  ескірген,  әдіс-тәсілдерді   өзгерпегенсіз.</a:t>
            </a:r>
            <a:endParaRPr lang="ru-RU" sz="2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-1016" y="2996952"/>
            <a:ext cx="9145016" cy="5433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Оқушының  өз  бетімен  білім алуына  әсер  ететін  ең  маңызды  фактор?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Оқушыға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қажетті  толыққанды оқу  ортасына, кабинет жабдықтауға,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бұрыш    ұйымдастыруға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қосымша оқу құралдары болуына   мән бересіз. 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Оқушының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мақсатқа  жетуіне  көмектесудің жолы туралы көп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ойланасыз</a:t>
            </a:r>
            <a:r>
              <a:rPr lang="kk-KZ" sz="1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С.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–ана, мектеп,  мұғалім  ынтымақтастығына ықпал ететін  шараларға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көңіліңіз    толмайды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Д.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Сізді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оқушылардың  ҰБТ  сынағына  дайындығы  қатты  алаңдатады.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Осыған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дейінгі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жұмыстарға  </a:t>
            </a:r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көңіліңіз толмайды.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332656"/>
            <a:ext cx="914400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Білім  сынағына  дайындық  барысындағы   Сіз  үшін  басты  кедергі?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А.  Сіз  үздік  нәтижеге  мүдделі  емессіз.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В. Оқушы  өз қиындығын  жеңуде    көмекші  ретінде  Сізге сенбейді.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С. Ұжымда  ортақ мақсатқа  бағытталған  бірыңғай  жұмыстың болмауы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Д.  Сіз және ұжымыңыз  проблемаларды  шешу  жолын  әлі де таппаған.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</TotalTime>
  <Words>678</Words>
  <Application>Microsoft Office PowerPoint</Application>
  <PresentationFormat>Экран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</dc:creator>
  <cp:lastModifiedBy>Admin</cp:lastModifiedBy>
  <cp:revision>5</cp:revision>
  <dcterms:created xsi:type="dcterms:W3CDTF">2016-04-11T12:02:03Z</dcterms:created>
  <dcterms:modified xsi:type="dcterms:W3CDTF">2016-04-12T05:25:34Z</dcterms:modified>
</cp:coreProperties>
</file>