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9" r:id="rId6"/>
    <p:sldId id="263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607256-2236-48FB-ABED-81DD287F8676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8A009E-943C-433E-915D-277BA1DC9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857232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“Моңғол шапқыншылықтарының салдарлары”</a:t>
            </a:r>
            <a:r>
              <a:rPr lang="kk-KZ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3071810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6.1.1.2 – XIII-XV ғасырлардағы мемлекеттердің этноәлеуметтік құрылымын анықтау;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8604"/>
            <a:ext cx="85725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топ</a:t>
            </a:r>
          </a:p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Бату (Батый) ханның  Батыс  жорықтары.                      Алтын  Орданың  құрылуы  </a:t>
            </a:r>
          </a:p>
          <a:p>
            <a:pPr algn="ctr"/>
            <a:endParaRPr lang="kk-KZ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– топ</a:t>
            </a:r>
          </a:p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Мемлекеттік  құрылымы</a:t>
            </a:r>
          </a:p>
          <a:p>
            <a:pPr algn="ctr"/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– топ</a:t>
            </a:r>
          </a:p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Алтын  Орданың  өркендеуі</a:t>
            </a:r>
          </a:p>
          <a:p>
            <a:pPr algn="ctr"/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– топ</a:t>
            </a:r>
          </a:p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Алтын  Орданың  құлауы.                                                 Моңғол  шапқыншылығының  салдары.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Қайталау  сұрақтары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71546"/>
            <a:ext cx="85011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1.  Шыңғысханның  өмір  сүрген  жылдары</a:t>
            </a:r>
          </a:p>
          <a:p>
            <a:pPr marL="342900" indent="-342900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2.  Моңғолдарда  қабырға  бұзатын  тас  және  от  лақтырғыш  қарулардың  пайда  болуына  себеп  болған  және  бағынған  ел</a:t>
            </a:r>
          </a:p>
          <a:p>
            <a:pPr marL="342900" indent="-342900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3.  Шыңғысхан  Қазақстан  аумағына  жорығын  шамамен  қанша  мың  адамнан  тұратын  әскермен  бастады?</a:t>
            </a:r>
          </a:p>
          <a:p>
            <a:pPr marL="342900" indent="-342900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4.  Қиян-кескі  қарсылығы  үшін  толық  жойылған  Оңтүстік  Қазақстанның  қалалары</a:t>
            </a:r>
          </a:p>
          <a:p>
            <a:pPr marL="342900" indent="-342900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5.  Моңғолдар  Қазақстан  аумағын  қай  жылдар  аралығында  толықтай  басып  алды? 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5" name="Picture 1" descr="C:\Users\1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857760"/>
            <a:ext cx="2333628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572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Фишбоун</a:t>
            </a: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1\Desktop\99691723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20838"/>
            <a:ext cx="8215370" cy="337979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071934" y="1500174"/>
            <a:ext cx="1180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Себептер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4500570"/>
            <a:ext cx="111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Дәлелдер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2071678"/>
            <a:ext cx="910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Мәселе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29520" y="4500570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71546"/>
            <a:ext cx="87154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1 – топ</a:t>
            </a: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Бату  барлық  жаулап  алған  жерлерін  империя  құрамына  қоспай,  Ертістен  Дунайға  дейінгі  Дешті  Қыпшақ  аумағымен  шектеу  себебі  неде?</a:t>
            </a:r>
          </a:p>
          <a:p>
            <a:pPr algn="ctr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2 – топ</a:t>
            </a: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   Шыңғысхан  мемлекетінің  құрылымы  қандай  болды?</a:t>
            </a:r>
          </a:p>
          <a:p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3 – топ</a:t>
            </a: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  Түрлі  халықтардан  біріктірілген  Бату  мен  оның  ұрпақтары    </a:t>
            </a: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   иелігінде  неліктен  мықты  мемлекет  құрылды?</a:t>
            </a:r>
          </a:p>
          <a:p>
            <a:pPr algn="ctr"/>
            <a:endParaRPr lang="kk-KZ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4 – топ</a:t>
            </a:r>
          </a:p>
          <a:p>
            <a:pPr algn="ctr"/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Моңғол  шапқыншылығының  салдары</a:t>
            </a:r>
          </a:p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42860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b="1" i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b="1" i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b="1" i="1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0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Семантикалық  карта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714356"/>
          <a:ext cx="8501121" cy="5621512"/>
        </p:xfrm>
        <a:graphic>
          <a:graphicData uri="http://schemas.openxmlformats.org/drawingml/2006/table">
            <a:tbl>
              <a:tblPr/>
              <a:tblGrid>
                <a:gridCol w="367217"/>
                <a:gridCol w="2440172"/>
                <a:gridCol w="835949"/>
                <a:gridCol w="1382389"/>
                <a:gridCol w="760751"/>
                <a:gridCol w="1000132"/>
                <a:gridCol w="928694"/>
                <a:gridCol w="785817"/>
              </a:tblGrid>
              <a:tr h="1394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Жылдар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Оқиғалар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1312 жылы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1389, 1391,1395жыл дардағы үш жорық нәтижесінде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1241 </a:t>
                      </a:r>
                      <a:r>
                        <a:rPr lang="kk-KZ" sz="1400" dirty="0" smtClean="0">
                          <a:latin typeface="Times New Roman"/>
                          <a:ea typeface="Calibri"/>
                          <a:cs typeface="Times New Roman"/>
                        </a:rPr>
                        <a:t>жылы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1359-1379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жылдар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1227-1255 жылдары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1380 жылы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Бату  жасақтары  Еуропа  әскерлерін  талқандады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Бату хан  Алтын  Орда да билік  етті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Өзбек  хан  исламды  Алтын Орда мемлекетінің ресми діні етіп біржолата бекітті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Алтын  Ордада  билікке  20 дан астам хан ауысты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Алтын  Орда  билеушісі  Мамайды  Куликов  шайқасында  Мәскеу  князі  Дмитрий  Донский  әскері  талқандады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Әмір  Темір  Алтын  Орданы талқандады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14290"/>
          <a:ext cx="8429683" cy="5621512"/>
        </p:xfrm>
        <a:graphic>
          <a:graphicData uri="http://schemas.openxmlformats.org/drawingml/2006/table">
            <a:tbl>
              <a:tblPr/>
              <a:tblGrid>
                <a:gridCol w="295779"/>
                <a:gridCol w="2440172"/>
                <a:gridCol w="835949"/>
                <a:gridCol w="1382389"/>
                <a:gridCol w="760751"/>
                <a:gridCol w="1000132"/>
                <a:gridCol w="928694"/>
                <a:gridCol w="785817"/>
              </a:tblGrid>
              <a:tr h="1394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Жылдар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Оқиғалар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1312 жылы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1389, 1391,1395жыл дардағы үш жорық нәтижесінде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1241 </a:t>
                      </a:r>
                      <a:r>
                        <a:rPr lang="kk-KZ" sz="1400" dirty="0" smtClean="0">
                          <a:latin typeface="Times New Roman"/>
                          <a:ea typeface="Calibri"/>
                          <a:cs typeface="Times New Roman"/>
                        </a:rPr>
                        <a:t>жылы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1359-1379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жылдар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1227-1255 жылдары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1380 жылы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Бату  жасақтары  Еуропа  әскерлерін  талқандады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Бату хан  Алтын  Орда да билік  етті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Өзбек  хан  исламды  Алтын Орда мемлекетінің ресми діні етіп біржолата бекітті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Алтын  Ордада  билікке  20 дан астам хан ауысты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Алтын  Орда  билеушісі  Мамайды  Куликов  шайқасында  Мәскеу  князі  Дмитрий  Донский  әскері  талқандады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Әмір  Темір  Алтын  Орданы талқандады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45" marR="44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5929330"/>
            <a:ext cx="1991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Барлығы :  6 </a:t>
            </a: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Дұрысы:</a:t>
            </a: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Қатесі: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928670"/>
            <a:ext cx="857256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байланыс: «Шығу парағы»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285992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қиын болды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kk-KZ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қызықты болды</a:t>
            </a: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kk-KZ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 үздік болды?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500174"/>
            <a:ext cx="814393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Үйге 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тапсырма</a:t>
            </a:r>
          </a:p>
          <a:p>
            <a:pPr algn="ctr"/>
            <a:endParaRPr lang="kk-KZ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105835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“Моңғол шапқыншылықтарының салдарлары”</a:t>
            </a:r>
            <a:r>
              <a:rPr lang="kk-KZ" sz="2400" dirty="0" smtClean="0"/>
              <a:t> </a:t>
            </a:r>
            <a:endParaRPr lang="ru-RU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554</TotalTime>
  <Words>364</Words>
  <Application>Microsoft Office PowerPoint</Application>
  <PresentationFormat>Экран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59</cp:revision>
  <dcterms:created xsi:type="dcterms:W3CDTF">2017-02-23T10:52:15Z</dcterms:created>
  <dcterms:modified xsi:type="dcterms:W3CDTF">2018-01-23T20:15:31Z</dcterms:modified>
</cp:coreProperties>
</file>