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171450" y="304800"/>
            <a:ext cx="6521958" cy="804672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158749" y="7138617"/>
            <a:ext cx="6542532" cy="177544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133600"/>
            <a:ext cx="5829300" cy="2373477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4741334"/>
            <a:ext cx="4800600" cy="1964267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171450" y="304800"/>
            <a:ext cx="6521958" cy="190195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158749" y="952255"/>
            <a:ext cx="6542532" cy="177544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930401"/>
            <a:ext cx="1543050" cy="5983111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930400"/>
            <a:ext cx="4514850" cy="5983112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71450" y="304800"/>
            <a:ext cx="6521958" cy="6315456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4535579" y="5604789"/>
            <a:ext cx="2157322" cy="95203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1964490" y="5433720"/>
            <a:ext cx="4158386" cy="1133517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121546" y="5450083"/>
            <a:ext cx="4100985" cy="1032363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4207117" y="5432233"/>
            <a:ext cx="2481000" cy="868732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158749" y="5411407"/>
            <a:ext cx="6542532" cy="1773165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524" y="3284747"/>
            <a:ext cx="5829300" cy="2032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524" y="1916598"/>
            <a:ext cx="4813301" cy="125306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507491" y="3572256"/>
            <a:ext cx="2866644" cy="45963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3572256"/>
            <a:ext cx="2866644" cy="45963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3570819"/>
            <a:ext cx="2866644" cy="853016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4572001"/>
            <a:ext cx="2865041" cy="359621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6150" y="3570817"/>
            <a:ext cx="2866644" cy="853016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4572001"/>
            <a:ext cx="2866644" cy="359621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71450" y="304800"/>
            <a:ext cx="6521958" cy="190195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158749" y="952255"/>
            <a:ext cx="6542532" cy="1773165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71450" y="304800"/>
            <a:ext cx="6521958" cy="190195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775201"/>
            <a:ext cx="2514600" cy="2540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158749" y="952255"/>
            <a:ext cx="6542532" cy="177544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685800" y="3048000"/>
            <a:ext cx="2514600" cy="1670304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8972" y="2438400"/>
            <a:ext cx="2928057" cy="508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71450" y="304800"/>
            <a:ext cx="6521958" cy="804672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158749" y="7138617"/>
            <a:ext cx="6542532" cy="177544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5617" y="451556"/>
            <a:ext cx="2859484" cy="3239912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1250" y="3714045"/>
            <a:ext cx="2863850" cy="322862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8650" y="1828800"/>
            <a:ext cx="2674620" cy="390144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71450" y="304800"/>
            <a:ext cx="6521958" cy="329184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158749" y="2239239"/>
            <a:ext cx="6542532" cy="177316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451104"/>
            <a:ext cx="6172200" cy="1670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72754" y="8333553"/>
            <a:ext cx="284001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229" y="8333553"/>
            <a:ext cx="284001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93316" y="8333552"/>
            <a:ext cx="87137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4051" y="3567289"/>
            <a:ext cx="5556250" cy="4600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8680" y="2771800"/>
            <a:ext cx="5829300" cy="2373477"/>
          </a:xfrm>
        </p:spPr>
        <p:txBody>
          <a:bodyPr>
            <a:noAutofit/>
          </a:bodyPr>
          <a:lstStyle/>
          <a:p>
            <a:r>
              <a:rPr lang="kk-KZ" sz="4800" b="1" i="1" dirty="0" smtClean="0">
                <a:solidFill>
                  <a:srgbClr val="7030A0"/>
                </a:solidFill>
                <a:latin typeface="BatangChe" pitchFamily="49" charset="-127"/>
                <a:ea typeface="BatangChe" pitchFamily="49" charset="-127"/>
              </a:rPr>
              <a:t>Латын  әліпбиі  бізге не береді?</a:t>
            </a:r>
            <a:endParaRPr lang="ru-RU" sz="4800" b="1" i="1" dirty="0">
              <a:solidFill>
                <a:srgbClr val="7030A0"/>
              </a:solidFill>
              <a:latin typeface="BatangChe" pitchFamily="49" charset="-127"/>
              <a:ea typeface="BatangChe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49869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5790" y="90060"/>
            <a:ext cx="5829300" cy="951922"/>
          </a:xfrm>
        </p:spPr>
        <p:txBody>
          <a:bodyPr>
            <a:normAutofit/>
          </a:bodyPr>
          <a:lstStyle/>
          <a:p>
            <a:r>
              <a:rPr lang="kk-KZ" dirty="0" smtClean="0"/>
              <a:t>Латын  әліпбиі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Болатбек\Desktop\WhatsApp Images\IMG-20170913-WA002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92"/>
          <a:stretch/>
        </p:blipFill>
        <p:spPr bwMode="auto">
          <a:xfrm>
            <a:off x="476672" y="1041982"/>
            <a:ext cx="6048672" cy="7768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3502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</TotalTime>
  <Words>8</Words>
  <Application>Microsoft Office PowerPoint</Application>
  <PresentationFormat>Экран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Волна</vt:lpstr>
      <vt:lpstr>Латын  әліпбиі  бізге не береді?</vt:lpstr>
      <vt:lpstr>Латын  әліпбиі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Латын  әліпбиі</dc:title>
  <dc:creator>Назымгуль Рахметова</dc:creator>
  <cp:lastModifiedBy>Болатбек</cp:lastModifiedBy>
  <cp:revision>2</cp:revision>
  <dcterms:created xsi:type="dcterms:W3CDTF">2017-09-20T04:57:41Z</dcterms:created>
  <dcterms:modified xsi:type="dcterms:W3CDTF">2017-09-20T05:02:50Z</dcterms:modified>
</cp:coreProperties>
</file>