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8680" y="2771800"/>
            <a:ext cx="5829300" cy="2373477"/>
          </a:xfrm>
        </p:spPr>
        <p:txBody>
          <a:bodyPr>
            <a:noAutofit/>
          </a:bodyPr>
          <a:lstStyle/>
          <a:p>
            <a:r>
              <a:rPr lang="kk-KZ" sz="4800" b="1" i="1" dirty="0" smtClean="0">
                <a:solidFill>
                  <a:srgbClr val="7030A0"/>
                </a:solidFill>
                <a:latin typeface="BatangChe" pitchFamily="49" charset="-127"/>
                <a:ea typeface="BatangChe" pitchFamily="49" charset="-127"/>
              </a:rPr>
              <a:t>Латын  әліпбиі  бізге не береді?</a:t>
            </a:r>
            <a:endParaRPr lang="ru-RU" sz="4800" b="1" i="1" dirty="0">
              <a:solidFill>
                <a:srgbClr val="7030A0"/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986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5790" y="90060"/>
            <a:ext cx="5829300" cy="951922"/>
          </a:xfrm>
        </p:spPr>
        <p:txBody>
          <a:bodyPr>
            <a:normAutofit/>
          </a:bodyPr>
          <a:lstStyle/>
          <a:p>
            <a:r>
              <a:rPr lang="kk-KZ" dirty="0" smtClean="0"/>
              <a:t>Латын  әліпбиі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Болатбек\Desktop\WhatsApp Images\IMG-20170913-WA00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92"/>
          <a:stretch/>
        </p:blipFill>
        <p:spPr bwMode="auto">
          <a:xfrm>
            <a:off x="476672" y="1041982"/>
            <a:ext cx="6048672" cy="776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50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</TotalTime>
  <Words>8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Латын  әліпбиі  бізге не береді?</vt:lpstr>
      <vt:lpstr>Латын  әліпбиі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Латын  әліпбиі</dc:title>
  <dc:creator>Назымгуль Рахметова</dc:creator>
  <cp:lastModifiedBy>Болатбек</cp:lastModifiedBy>
  <cp:revision>2</cp:revision>
  <dcterms:created xsi:type="dcterms:W3CDTF">2017-09-20T04:57:41Z</dcterms:created>
  <dcterms:modified xsi:type="dcterms:W3CDTF">2017-09-20T05:02:50Z</dcterms:modified>
</cp:coreProperties>
</file>