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3DB35-AD35-460F-9540-345CF79C7F88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DC8C7-0839-41ED-BE2C-1E704FAD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046" y="260648"/>
            <a:ext cx="9140579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Кубик</a:t>
            </a:r>
            <a:endParaRPr lang="kk-KZ" sz="2400" b="1" dirty="0" smtClean="0">
              <a:solidFill>
                <a:srgbClr val="FF0000"/>
              </a:solidFill>
            </a:endParaRPr>
          </a:p>
          <a:p>
            <a:r>
              <a:rPr lang="kk-KZ" sz="2400" b="1" dirty="0" smtClean="0"/>
              <a:t>Сипаттаңыз: </a:t>
            </a:r>
            <a:r>
              <a:rPr lang="kk-KZ" sz="2400" dirty="0" smtClean="0"/>
              <a:t>объектке  ойша жақынырақ қараңыз және </a:t>
            </a:r>
          </a:p>
          <a:p>
            <a:r>
              <a:rPr lang="kk-KZ" sz="2400" dirty="0" smtClean="0"/>
              <a:t>сипаттаңыз. Сіз не көріп тұрсыз? Түсі, формасы, өлшемі және т.б.</a:t>
            </a:r>
          </a:p>
          <a:p>
            <a:endParaRPr lang="kk-KZ" sz="2400" dirty="0"/>
          </a:p>
          <a:p>
            <a:r>
              <a:rPr lang="kk-KZ" sz="2400" b="1" dirty="0" smtClean="0"/>
              <a:t>Салыстырыңыз: </a:t>
            </a:r>
            <a:r>
              <a:rPr lang="kk-KZ" sz="2400" dirty="0" smtClean="0"/>
              <a:t>Бұл неге ұқсайды? Несімен ерекшеленеді?</a:t>
            </a:r>
          </a:p>
          <a:p>
            <a:endParaRPr lang="kk-KZ" sz="2400" dirty="0"/>
          </a:p>
          <a:p>
            <a:r>
              <a:rPr lang="kk-KZ" sz="2400" b="1" dirty="0" smtClean="0"/>
              <a:t>Топтастырыңыз: </a:t>
            </a:r>
            <a:r>
              <a:rPr lang="kk-KZ" sz="2400" dirty="0" smtClean="0"/>
              <a:t>Сіз қалай ойлайсыз, бұл не үшін? Ойыңызға </a:t>
            </a:r>
          </a:p>
          <a:p>
            <a:r>
              <a:rPr lang="kk-KZ" sz="2400" dirty="0" smtClean="0"/>
              <a:t>не келді? Жәй ашық ойланып көріңіз, қалай топтастырасыз?</a:t>
            </a:r>
          </a:p>
          <a:p>
            <a:endParaRPr lang="kk-KZ" sz="2400" dirty="0"/>
          </a:p>
          <a:p>
            <a:r>
              <a:rPr lang="kk-KZ" sz="2400" b="1" dirty="0" smtClean="0"/>
              <a:t>Анализдеңіз: </a:t>
            </a:r>
            <a:r>
              <a:rPr lang="kk-KZ" sz="2400" dirty="0" smtClean="0"/>
              <a:t>Бұл қалай жасалған? (сіз бұны білуіңіз маңызды емес)</a:t>
            </a:r>
          </a:p>
          <a:p>
            <a:endParaRPr lang="kk-KZ" sz="2400" dirty="0"/>
          </a:p>
          <a:p>
            <a:r>
              <a:rPr lang="kk-KZ" sz="2400" b="1" dirty="0" smtClean="0"/>
              <a:t>Ұсыныңыз: </a:t>
            </a:r>
            <a:r>
              <a:rPr lang="kk-KZ" sz="2400" dirty="0" smtClean="0"/>
              <a:t>Онымен не істеуге болатындығын айтыңыз? </a:t>
            </a:r>
          </a:p>
          <a:p>
            <a:r>
              <a:rPr lang="kk-KZ" sz="2400" dirty="0"/>
              <a:t> </a:t>
            </a:r>
            <a:r>
              <a:rPr lang="kk-KZ" sz="2400" dirty="0" smtClean="0"/>
              <a:t>                      Бұны қалай қолдануға болады?</a:t>
            </a:r>
          </a:p>
          <a:p>
            <a:endParaRPr lang="kk-KZ" sz="2400" dirty="0"/>
          </a:p>
          <a:p>
            <a:r>
              <a:rPr lang="kk-KZ" sz="2400" b="1" dirty="0" smtClean="0"/>
              <a:t>Аргументтеу (Келісесізбе немесе келіспейсізбе): </a:t>
            </a:r>
            <a:r>
              <a:rPr lang="kk-KZ" sz="2400" dirty="0" smtClean="0"/>
              <a:t>Кез келген </a:t>
            </a:r>
          </a:p>
          <a:p>
            <a:r>
              <a:rPr lang="kk-KZ" sz="2400" dirty="0" smtClean="0"/>
              <a:t>аргументтер табыңыз. Ол ақылға сыйымды немесе ақылға </a:t>
            </a:r>
          </a:p>
          <a:p>
            <a:r>
              <a:rPr lang="kk-KZ" sz="2400" dirty="0" smtClean="0"/>
              <a:t>сыйымсыз болуы мүмкін.</a:t>
            </a:r>
          </a:p>
          <a:p>
            <a:endParaRPr lang="kk-KZ" sz="2400" dirty="0" smtClean="0"/>
          </a:p>
          <a:p>
            <a:r>
              <a:rPr lang="kk-KZ" sz="2400" dirty="0"/>
              <a:t> </a:t>
            </a:r>
            <a:r>
              <a:rPr lang="kk-KZ" sz="2400" dirty="0" smtClean="0"/>
              <a:t>         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76672"/>
            <a:ext cx="9056454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/>
              <a:t>1. Сипаттау</a:t>
            </a:r>
          </a:p>
          <a:p>
            <a:endParaRPr lang="kk-KZ" sz="3200" dirty="0" smtClean="0"/>
          </a:p>
          <a:p>
            <a:r>
              <a:rPr lang="kk-KZ" sz="3200" dirty="0" smtClean="0"/>
              <a:t>2. Салыстыру</a:t>
            </a:r>
          </a:p>
          <a:p>
            <a:endParaRPr lang="kk-KZ" sz="3200" dirty="0" smtClean="0"/>
          </a:p>
          <a:p>
            <a:r>
              <a:rPr lang="kk-KZ" sz="3200" dirty="0" smtClean="0"/>
              <a:t>3. Топтастыру</a:t>
            </a:r>
          </a:p>
          <a:p>
            <a:endParaRPr lang="kk-KZ" sz="3200" dirty="0" smtClean="0"/>
          </a:p>
          <a:p>
            <a:r>
              <a:rPr lang="kk-KZ" sz="3200" dirty="0" smtClean="0"/>
              <a:t>4. Анализдеу</a:t>
            </a:r>
          </a:p>
          <a:p>
            <a:endParaRPr lang="kk-KZ" sz="3200" dirty="0" smtClean="0"/>
          </a:p>
          <a:p>
            <a:r>
              <a:rPr lang="kk-KZ" sz="3200" dirty="0" smtClean="0"/>
              <a:t>5. Ұсыныс</a:t>
            </a:r>
          </a:p>
          <a:p>
            <a:endParaRPr lang="kk-KZ" sz="3200" dirty="0" smtClean="0"/>
          </a:p>
          <a:p>
            <a:r>
              <a:rPr lang="kk-KZ" sz="3200" dirty="0" smtClean="0"/>
              <a:t>6. Аргументтеу (</a:t>
            </a:r>
            <a:r>
              <a:rPr lang="kk-KZ" sz="3200" dirty="0" smtClean="0"/>
              <a:t>келісесізбе </a:t>
            </a:r>
            <a:r>
              <a:rPr lang="kk-KZ" sz="3200" dirty="0" smtClean="0"/>
              <a:t>немесе келіспейсізбе?)</a:t>
            </a:r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125</Words>
  <Application>Microsoft Office PowerPoint</Application>
  <PresentationFormat>Экран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Мой документы</dc:creator>
  <cp:lastModifiedBy>Мой документы</cp:lastModifiedBy>
  <cp:revision>5</cp:revision>
  <dcterms:created xsi:type="dcterms:W3CDTF">2013-04-12T06:08:24Z</dcterms:created>
  <dcterms:modified xsi:type="dcterms:W3CDTF">2013-04-12T07:17:27Z</dcterms:modified>
</cp:coreProperties>
</file>